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7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3" r:id="rId28"/>
    <p:sldId id="280" r:id="rId29"/>
    <p:sldId id="281" r:id="rId30"/>
    <p:sldId id="284" r:id="rId31"/>
    <p:sldId id="285" r:id="rId32"/>
    <p:sldId id="286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3" autoAdjust="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3AD1-10FB-4B8E-BBB0-CAF98D8D8F2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FE86-D0E4-47A1-BB75-A6B4CE44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3AD1-10FB-4B8E-BBB0-CAF98D8D8F2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FE86-D0E4-47A1-BB75-A6B4CE44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3AD1-10FB-4B8E-BBB0-CAF98D8D8F2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FE86-D0E4-47A1-BB75-A6B4CE44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3AD1-10FB-4B8E-BBB0-CAF98D8D8F2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FE86-D0E4-47A1-BB75-A6B4CE44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3AD1-10FB-4B8E-BBB0-CAF98D8D8F2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FE86-D0E4-47A1-BB75-A6B4CE44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3AD1-10FB-4B8E-BBB0-CAF98D8D8F2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FE86-D0E4-47A1-BB75-A6B4CE44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3AD1-10FB-4B8E-BBB0-CAF98D8D8F2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FE86-D0E4-47A1-BB75-A6B4CE44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3AD1-10FB-4B8E-BBB0-CAF98D8D8F2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FE86-D0E4-47A1-BB75-A6B4CE44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3AD1-10FB-4B8E-BBB0-CAF98D8D8F2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FE86-D0E4-47A1-BB75-A6B4CE44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3AD1-10FB-4B8E-BBB0-CAF98D8D8F2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FE86-D0E4-47A1-BB75-A6B4CE44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3AD1-10FB-4B8E-BBB0-CAF98D8D8F2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FE86-D0E4-47A1-BB75-A6B4CE44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B3AD1-10FB-4B8E-BBB0-CAF98D8D8F2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7FE86-D0E4-47A1-BB75-A6B4CE44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857250"/>
            <a:ext cx="72961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652463"/>
            <a:ext cx="79629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571500"/>
            <a:ext cx="7915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628650"/>
            <a:ext cx="797242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652463"/>
            <a:ext cx="790575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628650"/>
            <a:ext cx="78771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57225"/>
            <a:ext cx="79248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628650"/>
            <a:ext cx="789622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642938"/>
            <a:ext cx="79152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enas\Pictures\university\asyn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823347" cy="514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568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628650"/>
            <a:ext cx="802005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671513"/>
            <a:ext cx="774382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638175"/>
            <a:ext cx="79057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661988"/>
            <a:ext cx="795337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619125"/>
            <a:ext cx="79914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638175"/>
            <a:ext cx="78200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642938"/>
            <a:ext cx="80200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600075"/>
            <a:ext cx="80010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671513"/>
            <a:ext cx="787717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647700"/>
            <a:ext cx="79057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628650"/>
            <a:ext cx="79914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638175"/>
            <a:ext cx="78390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652463"/>
            <a:ext cx="78486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652463"/>
            <a:ext cx="79152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657225"/>
            <a:ext cx="79057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52450"/>
            <a:ext cx="78676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Collaboration Diagram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80292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84" y="1772152"/>
            <a:ext cx="6849431" cy="4182059"/>
          </a:xfrm>
        </p:spPr>
      </p:pic>
    </p:spTree>
    <p:extLst>
      <p:ext uri="{BB962C8B-B14F-4D97-AF65-F5344CB8AC3E}">
        <p14:creationId xmlns:p14="http://schemas.microsoft.com/office/powerpoint/2010/main" val="3215076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2" y="260648"/>
            <a:ext cx="7839438" cy="6662321"/>
          </a:xfrm>
        </p:spPr>
      </p:pic>
    </p:spTree>
    <p:extLst>
      <p:ext uri="{BB962C8B-B14F-4D97-AF65-F5344CB8AC3E}">
        <p14:creationId xmlns:p14="http://schemas.microsoft.com/office/powerpoint/2010/main" val="180775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590550"/>
            <a:ext cx="802957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661988"/>
            <a:ext cx="783907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647700"/>
            <a:ext cx="79533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619125"/>
            <a:ext cx="79914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628650"/>
            <a:ext cx="785812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676275"/>
            <a:ext cx="79343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12013</TotalTime>
  <Words>2</Words>
  <Application>Microsoft Office PowerPoint</Application>
  <PresentationFormat>On-screen Show (4:3)</PresentationFormat>
  <Paragraphs>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enas naffar</dc:creator>
  <cp:lastModifiedBy>enas naffar</cp:lastModifiedBy>
  <cp:revision>6</cp:revision>
  <dcterms:created xsi:type="dcterms:W3CDTF">2016-01-16T06:04:17Z</dcterms:created>
  <dcterms:modified xsi:type="dcterms:W3CDTF">2018-01-11T04:51:13Z</dcterms:modified>
</cp:coreProperties>
</file>